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D513CB5D-C3E6-4908-849D-3E853CDDDD61.MOV">
            <a:hlinkClick r:id="" action="ppaction://media"/>
            <a:extLst>
              <a:ext uri="{FF2B5EF4-FFF2-40B4-BE49-F238E27FC236}">
                <a16:creationId xmlns:a16="http://schemas.microsoft.com/office/drawing/2014/main" id="{3C607FAD-2C40-159A-F727-D7C205BA53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5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6A23617D-2BF5-42B7-A336-C96E75701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143000"/>
            <a:ext cx="5016500" cy="46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38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910497EC-E9BE-791F-D95E-8A896885F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349499"/>
            <a:ext cx="4114799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55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DF193DE2-ABF4-C227-E88A-B6F573E6E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05" y="719666"/>
            <a:ext cx="371279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7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4DA91ABE-7339-42D5-40C9-FE7000BF0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924049"/>
            <a:ext cx="3089275" cy="3267076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4C5586A3-39C9-DD98-0EB0-0FDDE4E5B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073" y="1867229"/>
            <a:ext cx="3089275" cy="338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F477F3D8-54F5-2434-74BD-6B740CBAB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853" y="719666"/>
            <a:ext cx="2686294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11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91EEA70C-139E-2B8B-5717-2D358B3CF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148" y="719666"/>
            <a:ext cx="2671704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04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53EE2D96-0BAB-4CB9-F928-52CD2540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691" y="719666"/>
            <a:ext cx="3154617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89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E0152007-2DA1-92F2-3D6D-2D0BAD020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876" y="719666"/>
            <a:ext cx="3192247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38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73711C3D-5B17-6234-A33C-E6EF4D9B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5" y="1552575"/>
            <a:ext cx="37528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141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عضوي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10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1" baseType="lpstr">
      <vt:lpstr>عضوي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صالحه بنت عيسى</dc:creator>
  <cp:lastModifiedBy>صالحه بنت عيسى</cp:lastModifiedBy>
  <cp:revision>4</cp:revision>
  <dcterms:created xsi:type="dcterms:W3CDTF">2023-01-13T04:43:38Z</dcterms:created>
  <dcterms:modified xsi:type="dcterms:W3CDTF">2023-01-17T04:59:37Z</dcterms:modified>
</cp:coreProperties>
</file>